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76" r:id="rId5"/>
    <p:sldId id="279" r:id="rId6"/>
    <p:sldId id="281" r:id="rId7"/>
    <p:sldId id="282" r:id="rId8"/>
    <p:sldId id="277" r:id="rId9"/>
    <p:sldId id="280" r:id="rId10"/>
    <p:sldId id="28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3" d="100"/>
          <a:sy n="33" d="100"/>
        </p:scale>
        <p:origin x="1518" y="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F6B26-AE8E-443D-8701-70314B26CCDD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les boums?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les aime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les aime.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870471"/>
            <a:ext cx="2819400" cy="2987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4780" y="15339"/>
            <a:ext cx="80663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760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regarder les films policiers?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618896"/>
            <a:ext cx="54437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je n’aime pas les regarder.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54394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j’aime les regarder.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8024" y="15339"/>
            <a:ext cx="7601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 descr="http://img.tvmag.lefigaro.fr/ImCon/Prog/20120630/ms_73197342_la-planete-bleu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110" y="1488204"/>
            <a:ext cx="3578225" cy="536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143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76200"/>
            <a:ext cx="838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le gâteau au chocolat?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l’aime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l’aime.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3581401"/>
            <a:ext cx="32766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8024" y="15339"/>
            <a:ext cx="7601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629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1412" y="76200"/>
            <a:ext cx="81925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recevoir les cadeaux?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n’aime pas les recevoir.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j’aime les recevoir.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1" y="3779371"/>
            <a:ext cx="2971800" cy="3065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44780" y="15339"/>
            <a:ext cx="80663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627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la campagne?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" y="2906651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l’aime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l’aime.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8024" y="15339"/>
            <a:ext cx="7601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3556000"/>
            <a:ext cx="4953000" cy="33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7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camper?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l’aime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l’aime.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781" y="15339"/>
            <a:ext cx="80663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762375"/>
            <a:ext cx="60007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8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ces chaussures?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les aime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les aime.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8024" y="15339"/>
            <a:ext cx="7601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3894667"/>
            <a:ext cx="3733800" cy="296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07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ce collier?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l’aime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l’aime.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781" y="15339"/>
            <a:ext cx="80663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1" y="3581401"/>
            <a:ext cx="32385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38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76200"/>
            <a:ext cx="800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Le 4 juillet, tu regardes le feu d’artifice?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le regarde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le regarde.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1" y="3832948"/>
            <a:ext cx="4038600" cy="3025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8024" y="46017"/>
            <a:ext cx="7601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505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les films d’horreur?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l’aime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l’aime.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781" y="15339"/>
            <a:ext cx="80663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5" y="2110014"/>
            <a:ext cx="33813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0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200</Words>
  <Application>Microsoft Office PowerPoint</Application>
  <PresentationFormat>On-screen Show (4:3)</PresentationFormat>
  <Paragraphs>40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Kristen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17</cp:revision>
  <dcterms:created xsi:type="dcterms:W3CDTF">2011-03-09T11:46:48Z</dcterms:created>
  <dcterms:modified xsi:type="dcterms:W3CDTF">2014-11-14T13:23:55Z</dcterms:modified>
</cp:coreProperties>
</file>